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3" r:id="rId5"/>
    <p:sldId id="267" r:id="rId6"/>
    <p:sldId id="268" r:id="rId7"/>
    <p:sldId id="269" r:id="rId8"/>
    <p:sldId id="270" r:id="rId9"/>
    <p:sldId id="264" r:id="rId10"/>
    <p:sldId id="262" r:id="rId11"/>
  </p:sldIdLst>
  <p:sldSz cx="9144000" cy="5143500" type="screen16x9"/>
  <p:notesSz cx="6858000" cy="9144000"/>
  <p:defaultTextStyle>
    <a:defPPr>
      <a:defRPr lang="es-G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A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>
      <p:cViewPr varScale="1">
        <p:scale>
          <a:sx n="154" d="100"/>
          <a:sy n="154" d="100"/>
        </p:scale>
        <p:origin x="420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CE228-9122-42FC-A610-D13F471F7A85}" type="datetimeFigureOut">
              <a:rPr lang="es-GT"/>
              <a:pPr>
                <a:defRPr/>
              </a:pPr>
              <a:t>14/07/2020</a:t>
            </a:fld>
            <a:endParaRPr lang="es-GT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9DAD7-1D07-4486-80A5-6DCCAAFA593A}" type="slidenum">
              <a:rPr lang="es-GT" altLang="es-GT"/>
              <a:pPr>
                <a:defRPr/>
              </a:pPr>
              <a:t>‹Nº›</a:t>
            </a:fld>
            <a:endParaRPr lang="es-GT" altLang="es-GT" dirty="0"/>
          </a:p>
        </p:txBody>
      </p:sp>
    </p:spTree>
    <p:extLst>
      <p:ext uri="{BB962C8B-B14F-4D97-AF65-F5344CB8AC3E}">
        <p14:creationId xmlns:p14="http://schemas.microsoft.com/office/powerpoint/2010/main" val="4179356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8B83D-9AE0-408F-A0A1-6B41FE679101}" type="datetimeFigureOut">
              <a:rPr lang="es-GT"/>
              <a:pPr>
                <a:defRPr/>
              </a:pPr>
              <a:t>14/07/2020</a:t>
            </a:fld>
            <a:endParaRPr lang="es-GT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D469E-C9BF-4B4C-8A6D-766920B86DBB}" type="slidenum">
              <a:rPr lang="es-GT" altLang="es-GT"/>
              <a:pPr>
                <a:defRPr/>
              </a:pPr>
              <a:t>‹Nº›</a:t>
            </a:fld>
            <a:endParaRPr lang="es-GT" altLang="es-GT" dirty="0"/>
          </a:p>
        </p:txBody>
      </p:sp>
    </p:spTree>
    <p:extLst>
      <p:ext uri="{BB962C8B-B14F-4D97-AF65-F5344CB8AC3E}">
        <p14:creationId xmlns:p14="http://schemas.microsoft.com/office/powerpoint/2010/main" val="742639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00ACF-A3BC-4F3E-8A96-6566E5B76D23}" type="datetimeFigureOut">
              <a:rPr lang="es-GT"/>
              <a:pPr>
                <a:defRPr/>
              </a:pPr>
              <a:t>14/07/2020</a:t>
            </a:fld>
            <a:endParaRPr lang="es-GT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A940B-0270-406B-9D69-CDF1C8C02DB5}" type="slidenum">
              <a:rPr lang="es-GT" altLang="es-GT"/>
              <a:pPr>
                <a:defRPr/>
              </a:pPr>
              <a:t>‹Nº›</a:t>
            </a:fld>
            <a:endParaRPr lang="es-GT" altLang="es-GT" dirty="0"/>
          </a:p>
        </p:txBody>
      </p:sp>
    </p:spTree>
    <p:extLst>
      <p:ext uri="{BB962C8B-B14F-4D97-AF65-F5344CB8AC3E}">
        <p14:creationId xmlns:p14="http://schemas.microsoft.com/office/powerpoint/2010/main" val="3401201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A0392-66FF-4D58-9AEC-1BE5804708AC}" type="datetimeFigureOut">
              <a:rPr lang="es-GT"/>
              <a:pPr>
                <a:defRPr/>
              </a:pPr>
              <a:t>14/07/2020</a:t>
            </a:fld>
            <a:endParaRPr lang="es-GT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08641-2FEF-4262-8666-5C7FA4388355}" type="slidenum">
              <a:rPr lang="es-GT" altLang="es-GT"/>
              <a:pPr>
                <a:defRPr/>
              </a:pPr>
              <a:t>‹Nº›</a:t>
            </a:fld>
            <a:endParaRPr lang="es-GT" altLang="es-GT" dirty="0"/>
          </a:p>
        </p:txBody>
      </p:sp>
    </p:spTree>
    <p:extLst>
      <p:ext uri="{BB962C8B-B14F-4D97-AF65-F5344CB8AC3E}">
        <p14:creationId xmlns:p14="http://schemas.microsoft.com/office/powerpoint/2010/main" val="5541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8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2CE88-B3DB-400F-BE7B-3F9994D567AC}" type="datetimeFigureOut">
              <a:rPr lang="es-GT"/>
              <a:pPr>
                <a:defRPr/>
              </a:pPr>
              <a:t>14/07/2020</a:t>
            </a:fld>
            <a:endParaRPr lang="es-GT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81F68-7797-40B8-BA00-E12DEE285ABF}" type="slidenum">
              <a:rPr lang="es-GT" altLang="es-GT"/>
              <a:pPr>
                <a:defRPr/>
              </a:pPr>
              <a:t>‹Nº›</a:t>
            </a:fld>
            <a:endParaRPr lang="es-GT" altLang="es-GT" dirty="0"/>
          </a:p>
        </p:txBody>
      </p:sp>
    </p:spTree>
    <p:extLst>
      <p:ext uri="{BB962C8B-B14F-4D97-AF65-F5344CB8AC3E}">
        <p14:creationId xmlns:p14="http://schemas.microsoft.com/office/powerpoint/2010/main" val="1371671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00153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1"/>
            </a:lvl4pPr>
            <a:lvl5pPr>
              <a:defRPr sz="1351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00153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1"/>
            </a:lvl4pPr>
            <a:lvl5pPr>
              <a:defRPr sz="1351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4449D-8524-4AB9-9B40-84E01B64968E}" type="datetimeFigureOut">
              <a:rPr lang="es-GT"/>
              <a:pPr>
                <a:defRPr/>
              </a:pPr>
              <a:t>14/07/2020</a:t>
            </a:fld>
            <a:endParaRPr lang="es-GT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5F486-D585-4998-B810-6917A06DE10C}" type="slidenum">
              <a:rPr lang="es-GT" altLang="es-GT"/>
              <a:pPr>
                <a:defRPr/>
              </a:pPr>
              <a:t>‹Nº›</a:t>
            </a:fld>
            <a:endParaRPr lang="es-GT" altLang="es-GT" dirty="0"/>
          </a:p>
        </p:txBody>
      </p:sp>
    </p:spTree>
    <p:extLst>
      <p:ext uri="{BB962C8B-B14F-4D97-AF65-F5344CB8AC3E}">
        <p14:creationId xmlns:p14="http://schemas.microsoft.com/office/powerpoint/2010/main" val="165781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1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9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1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6316C-3432-42EC-9E43-552F8923ECB9}" type="datetimeFigureOut">
              <a:rPr lang="es-GT"/>
              <a:pPr>
                <a:defRPr/>
              </a:pPr>
              <a:t>14/07/2020</a:t>
            </a:fld>
            <a:endParaRPr lang="es-GT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F6E25-A33C-4687-956C-B11AC80C0D7F}" type="slidenum">
              <a:rPr lang="es-GT" altLang="es-GT"/>
              <a:pPr>
                <a:defRPr/>
              </a:pPr>
              <a:t>‹Nº›</a:t>
            </a:fld>
            <a:endParaRPr lang="es-GT" altLang="es-GT" dirty="0"/>
          </a:p>
        </p:txBody>
      </p:sp>
    </p:spTree>
    <p:extLst>
      <p:ext uri="{BB962C8B-B14F-4D97-AF65-F5344CB8AC3E}">
        <p14:creationId xmlns:p14="http://schemas.microsoft.com/office/powerpoint/2010/main" val="30955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1A106-A9A8-44A7-9E25-6DAF6C1FC459}" type="datetimeFigureOut">
              <a:rPr lang="es-GT"/>
              <a:pPr>
                <a:defRPr/>
              </a:pPr>
              <a:t>14/07/2020</a:t>
            </a:fld>
            <a:endParaRPr lang="es-GT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026EA-0B86-49F6-A9B1-7F5C9075CCDD}" type="slidenum">
              <a:rPr lang="es-GT" altLang="es-GT"/>
              <a:pPr>
                <a:defRPr/>
              </a:pPr>
              <a:t>‹Nº›</a:t>
            </a:fld>
            <a:endParaRPr lang="es-GT" altLang="es-GT" dirty="0"/>
          </a:p>
        </p:txBody>
      </p:sp>
    </p:spTree>
    <p:extLst>
      <p:ext uri="{BB962C8B-B14F-4D97-AF65-F5344CB8AC3E}">
        <p14:creationId xmlns:p14="http://schemas.microsoft.com/office/powerpoint/2010/main" val="3266244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31E62-4814-4E4C-AA47-D53CBA8DEA9A}" type="datetimeFigureOut">
              <a:rPr lang="es-GT"/>
              <a:pPr>
                <a:defRPr/>
              </a:pPr>
              <a:t>14/07/2020</a:t>
            </a:fld>
            <a:endParaRPr lang="es-GT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8F46D-37D0-4C18-8EF3-2349EF2C0B2F}" type="slidenum">
              <a:rPr lang="es-GT" altLang="es-GT"/>
              <a:pPr>
                <a:defRPr/>
              </a:pPr>
              <a:t>‹Nº›</a:t>
            </a:fld>
            <a:endParaRPr lang="es-GT" altLang="es-GT" dirty="0"/>
          </a:p>
        </p:txBody>
      </p:sp>
    </p:spTree>
    <p:extLst>
      <p:ext uri="{BB962C8B-B14F-4D97-AF65-F5344CB8AC3E}">
        <p14:creationId xmlns:p14="http://schemas.microsoft.com/office/powerpoint/2010/main" val="3311188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3BB16-D078-4CDD-AFF7-4F71CB927570}" type="datetimeFigureOut">
              <a:rPr lang="es-GT"/>
              <a:pPr>
                <a:defRPr/>
              </a:pPr>
              <a:t>14/07/2020</a:t>
            </a:fld>
            <a:endParaRPr lang="es-GT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7B74E-8656-4B13-B4DB-3E6D54DA1863}" type="slidenum">
              <a:rPr lang="es-GT" altLang="es-GT"/>
              <a:pPr>
                <a:defRPr/>
              </a:pPr>
              <a:t>‹Nº›</a:t>
            </a:fld>
            <a:endParaRPr lang="es-GT" altLang="es-GT" dirty="0"/>
          </a:p>
        </p:txBody>
      </p:sp>
    </p:spTree>
    <p:extLst>
      <p:ext uri="{BB962C8B-B14F-4D97-AF65-F5344CB8AC3E}">
        <p14:creationId xmlns:p14="http://schemas.microsoft.com/office/powerpoint/2010/main" val="1541941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GT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8EAFC-7B34-4DF6-858B-35D576FA0943}" type="datetimeFigureOut">
              <a:rPr lang="es-GT"/>
              <a:pPr>
                <a:defRPr/>
              </a:pPr>
              <a:t>14/07/2020</a:t>
            </a:fld>
            <a:endParaRPr lang="es-GT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B90E9-BB16-453B-B03B-E843EC2A0934}" type="slidenum">
              <a:rPr lang="es-GT" altLang="es-GT"/>
              <a:pPr>
                <a:defRPr/>
              </a:pPr>
              <a:t>‹Nº›</a:t>
            </a:fld>
            <a:endParaRPr lang="es-GT" altLang="es-GT" dirty="0"/>
          </a:p>
        </p:txBody>
      </p:sp>
    </p:spTree>
    <p:extLst>
      <p:ext uri="{BB962C8B-B14F-4D97-AF65-F5344CB8AC3E}">
        <p14:creationId xmlns:p14="http://schemas.microsoft.com/office/powerpoint/2010/main" val="291442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GT" smtClean="0"/>
              <a:t>Haga clic para modificar el estilo de título del patrón</a:t>
            </a:r>
            <a:endParaRPr lang="es-GT" altLang="es-GT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GT" smtClean="0"/>
              <a:t>Haga clic para modificar el estilo de texto del patrón</a:t>
            </a:r>
          </a:p>
          <a:p>
            <a:pPr lvl="1"/>
            <a:r>
              <a:rPr lang="es-ES" altLang="es-GT" smtClean="0"/>
              <a:t>Segundo nivel</a:t>
            </a:r>
          </a:p>
          <a:p>
            <a:pPr lvl="2"/>
            <a:r>
              <a:rPr lang="es-ES" altLang="es-GT" smtClean="0"/>
              <a:t>Tercer nivel</a:t>
            </a:r>
          </a:p>
          <a:p>
            <a:pPr lvl="3"/>
            <a:r>
              <a:rPr lang="es-ES" altLang="es-GT" smtClean="0"/>
              <a:t>Cuarto nivel</a:t>
            </a:r>
          </a:p>
          <a:p>
            <a:pPr lvl="4"/>
            <a:r>
              <a:rPr lang="es-ES" altLang="es-GT" smtClean="0"/>
              <a:t>Quinto nivel</a:t>
            </a:r>
            <a:endParaRPr lang="es-GT" altLang="es-GT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8D8EDF-2A96-4DA3-903E-DE520AF597ED}" type="datetimeFigureOut">
              <a:rPr lang="es-GT"/>
              <a:pPr>
                <a:defRPr/>
              </a:pPr>
              <a:t>14/07/2020</a:t>
            </a:fld>
            <a:endParaRPr lang="es-GT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4D0E2BE-FE4E-4F10-9408-44BBABCBDEC8}" type="slidenum">
              <a:rPr lang="es-GT" altLang="es-GT"/>
              <a:pPr>
                <a:defRPr/>
              </a:pPr>
              <a:t>‹Nº›</a:t>
            </a:fld>
            <a:endParaRPr lang="es-GT" altLang="es-G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891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783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674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566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5588" indent="-255588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5625" indent="-21272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5663" indent="-169863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98563" indent="-169863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1463" indent="-169863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1 Título"/>
          <p:cNvSpPr>
            <a:spLocks noGrp="1"/>
          </p:cNvSpPr>
          <p:nvPr>
            <p:ph type="ctrTitle"/>
          </p:nvPr>
        </p:nvSpPr>
        <p:spPr>
          <a:xfrm>
            <a:off x="468313" y="1779588"/>
            <a:ext cx="1350962" cy="593725"/>
          </a:xfrm>
        </p:spPr>
        <p:txBody>
          <a:bodyPr/>
          <a:lstStyle/>
          <a:p>
            <a:pPr algn="l" eaLnBrk="1" hangingPunct="1"/>
            <a:r>
              <a:rPr lang="es-GT" altLang="es-GT" sz="2400" b="1" smtClean="0">
                <a:solidFill>
                  <a:srgbClr val="002060"/>
                </a:solidFill>
                <a:latin typeface="Eras Demi ITC" panose="020B0805030504020804" pitchFamily="34" charset="0"/>
              </a:rPr>
              <a:t>Curso:</a:t>
            </a:r>
          </a:p>
        </p:txBody>
      </p:sp>
      <p:sp>
        <p:nvSpPr>
          <p:cNvPr id="4" name="11 Título"/>
          <p:cNvSpPr txBox="1">
            <a:spLocks/>
          </p:cNvSpPr>
          <p:nvPr/>
        </p:nvSpPr>
        <p:spPr bwMode="auto">
          <a:xfrm>
            <a:off x="468313" y="2427288"/>
            <a:ext cx="1350962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s-GT" b="1" dirty="0">
                <a:solidFill>
                  <a:srgbClr val="002060"/>
                </a:solidFill>
                <a:latin typeface="Eras Demi ITC" panose="020B0805030504020804" pitchFamily="34" charset="0"/>
                <a:ea typeface="+mj-ea"/>
                <a:cs typeface="+mj-cs"/>
              </a:rPr>
              <a:t>Código:</a:t>
            </a:r>
          </a:p>
        </p:txBody>
      </p:sp>
      <p:sp>
        <p:nvSpPr>
          <p:cNvPr id="5" name="11 Título"/>
          <p:cNvSpPr txBox="1">
            <a:spLocks/>
          </p:cNvSpPr>
          <p:nvPr/>
        </p:nvSpPr>
        <p:spPr bwMode="auto">
          <a:xfrm>
            <a:off x="468313" y="3292475"/>
            <a:ext cx="38354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s-GT" sz="2100" b="1" dirty="0">
                <a:solidFill>
                  <a:srgbClr val="002060"/>
                </a:solidFill>
                <a:latin typeface="Eras Demi ITC" panose="020B0805030504020804" pitchFamily="34" charset="0"/>
                <a:ea typeface="+mj-ea"/>
                <a:cs typeface="+mj-cs"/>
              </a:rPr>
              <a:t>Tema:</a:t>
            </a:r>
          </a:p>
        </p:txBody>
      </p:sp>
      <p:sp>
        <p:nvSpPr>
          <p:cNvPr id="6" name="5 Rectángulo"/>
          <p:cNvSpPr/>
          <p:nvPr/>
        </p:nvSpPr>
        <p:spPr>
          <a:xfrm>
            <a:off x="485775" y="3003550"/>
            <a:ext cx="1493838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ES" b="1" dirty="0">
                <a:solidFill>
                  <a:srgbClr val="002060"/>
                </a:solidFill>
                <a:latin typeface="Eras Demi ITC" panose="020B0805030504020804" pitchFamily="34" charset="0"/>
                <a:ea typeface="+mj-ea"/>
                <a:cs typeface="+mj-cs"/>
              </a:rPr>
              <a:t>Semana</a:t>
            </a:r>
            <a:r>
              <a:rPr lang="es-ES" dirty="0"/>
              <a:t>:</a:t>
            </a:r>
          </a:p>
        </p:txBody>
      </p:sp>
      <p:sp>
        <p:nvSpPr>
          <p:cNvPr id="2054" name="6 Rectángulo"/>
          <p:cNvSpPr>
            <a:spLocks noChangeArrowheads="1"/>
          </p:cNvSpPr>
          <p:nvPr/>
        </p:nvSpPr>
        <p:spPr bwMode="auto">
          <a:xfrm>
            <a:off x="684213" y="4084638"/>
            <a:ext cx="1727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s-ES" altLang="es-GT"/>
          </a:p>
        </p:txBody>
      </p:sp>
      <p:sp>
        <p:nvSpPr>
          <p:cNvPr id="7" name="11 Título"/>
          <p:cNvSpPr txBox="1">
            <a:spLocks/>
          </p:cNvSpPr>
          <p:nvPr/>
        </p:nvSpPr>
        <p:spPr bwMode="auto">
          <a:xfrm>
            <a:off x="468313" y="3913188"/>
            <a:ext cx="38354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s-GT" sz="2100" b="1" dirty="0">
                <a:solidFill>
                  <a:srgbClr val="002060"/>
                </a:solidFill>
                <a:latin typeface="Eras Demi ITC" panose="020B0805030504020804" pitchFamily="34" charset="0"/>
                <a:ea typeface="+mj-ea"/>
                <a:cs typeface="+mj-cs"/>
              </a:rPr>
              <a:t>Catedrático (a):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033719" y="2193710"/>
            <a:ext cx="5076564" cy="13390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GT" sz="4051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Eras Demi ITC" panose="020B0805030504020804" pitchFamily="34" charset="0"/>
              </a:rPr>
              <a:t>MUCHAS GRACIAS</a:t>
            </a:r>
          </a:p>
          <a:p>
            <a:pPr algn="ctr" eaLnBrk="1" hangingPunct="1">
              <a:defRPr/>
            </a:pPr>
            <a:r>
              <a:rPr lang="es-GT" sz="4051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Eras Demi ITC" panose="020B0805030504020804" pitchFamily="34" charset="0"/>
              </a:rPr>
              <a:t>POR SU ATENCIÓN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Título"/>
          <p:cNvSpPr>
            <a:spLocks noGrp="1"/>
          </p:cNvSpPr>
          <p:nvPr>
            <p:ph type="title"/>
          </p:nvPr>
        </p:nvSpPr>
        <p:spPr>
          <a:xfrm>
            <a:off x="1493838" y="771525"/>
            <a:ext cx="6172200" cy="750888"/>
          </a:xfrm>
        </p:spPr>
        <p:txBody>
          <a:bodyPr/>
          <a:lstStyle/>
          <a:p>
            <a:pPr eaLnBrk="1" hangingPunct="1"/>
            <a:r>
              <a:rPr lang="es-GT" altLang="es-GT" smtClean="0">
                <a:solidFill>
                  <a:srgbClr val="002060"/>
                </a:solidFill>
              </a:rPr>
              <a:t>Objetivo de la clase</a:t>
            </a:r>
            <a:endParaRPr lang="es-GT" altLang="es-GT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3 Título"/>
          <p:cNvSpPr>
            <a:spLocks noGrp="1"/>
          </p:cNvSpPr>
          <p:nvPr>
            <p:ph type="title"/>
          </p:nvPr>
        </p:nvSpPr>
        <p:spPr>
          <a:xfrm>
            <a:off x="457200" y="771525"/>
            <a:ext cx="8229600" cy="857250"/>
          </a:xfrm>
        </p:spPr>
        <p:txBody>
          <a:bodyPr/>
          <a:lstStyle/>
          <a:p>
            <a:endParaRPr lang="es-ES" altLang="es-G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3 Título"/>
          <p:cNvSpPr>
            <a:spLocks noGrp="1"/>
          </p:cNvSpPr>
          <p:nvPr>
            <p:ph type="title"/>
          </p:nvPr>
        </p:nvSpPr>
        <p:spPr>
          <a:xfrm>
            <a:off x="457200" y="771525"/>
            <a:ext cx="8229600" cy="857250"/>
          </a:xfrm>
        </p:spPr>
        <p:txBody>
          <a:bodyPr/>
          <a:lstStyle/>
          <a:p>
            <a:endParaRPr lang="es-ES" altLang="es-G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3 Título"/>
          <p:cNvSpPr>
            <a:spLocks noGrp="1"/>
          </p:cNvSpPr>
          <p:nvPr>
            <p:ph type="title"/>
          </p:nvPr>
        </p:nvSpPr>
        <p:spPr>
          <a:xfrm>
            <a:off x="457200" y="771525"/>
            <a:ext cx="8229600" cy="857250"/>
          </a:xfrm>
        </p:spPr>
        <p:txBody>
          <a:bodyPr/>
          <a:lstStyle/>
          <a:p>
            <a:endParaRPr lang="es-ES" altLang="es-G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3 Título"/>
          <p:cNvSpPr>
            <a:spLocks noGrp="1"/>
          </p:cNvSpPr>
          <p:nvPr>
            <p:ph type="title"/>
          </p:nvPr>
        </p:nvSpPr>
        <p:spPr>
          <a:xfrm>
            <a:off x="457200" y="771525"/>
            <a:ext cx="8229600" cy="857250"/>
          </a:xfrm>
        </p:spPr>
        <p:txBody>
          <a:bodyPr/>
          <a:lstStyle/>
          <a:p>
            <a:endParaRPr lang="es-ES" altLang="es-G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3 Título"/>
          <p:cNvSpPr>
            <a:spLocks noGrp="1"/>
          </p:cNvSpPr>
          <p:nvPr>
            <p:ph type="title"/>
          </p:nvPr>
        </p:nvSpPr>
        <p:spPr>
          <a:xfrm>
            <a:off x="457200" y="771525"/>
            <a:ext cx="8229600" cy="857250"/>
          </a:xfrm>
        </p:spPr>
        <p:txBody>
          <a:bodyPr/>
          <a:lstStyle/>
          <a:p>
            <a:endParaRPr lang="es-ES" altLang="es-G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3 Título"/>
          <p:cNvSpPr>
            <a:spLocks noGrp="1"/>
          </p:cNvSpPr>
          <p:nvPr>
            <p:ph type="title"/>
          </p:nvPr>
        </p:nvSpPr>
        <p:spPr>
          <a:xfrm>
            <a:off x="539750" y="771525"/>
            <a:ext cx="8229600" cy="857250"/>
          </a:xfrm>
        </p:spPr>
        <p:txBody>
          <a:bodyPr/>
          <a:lstStyle/>
          <a:p>
            <a:endParaRPr lang="es-ES" altLang="es-G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/>
          <p:cNvSpPr>
            <a:spLocks noGrp="1"/>
          </p:cNvSpPr>
          <p:nvPr>
            <p:ph type="title"/>
          </p:nvPr>
        </p:nvSpPr>
        <p:spPr>
          <a:xfrm>
            <a:off x="827088" y="1060450"/>
            <a:ext cx="7273925" cy="431800"/>
          </a:xfrm>
        </p:spPr>
        <p:txBody>
          <a:bodyPr/>
          <a:lstStyle/>
          <a:p>
            <a:pPr algn="l" eaLnBrk="1" hangingPunct="1"/>
            <a:r>
              <a:rPr lang="es-GT" altLang="es-GT" sz="1800" smtClean="0">
                <a:solidFill>
                  <a:srgbClr val="002060"/>
                </a:solidFill>
              </a:rPr>
              <a:t>Preguntas para estudio </a:t>
            </a:r>
            <a:r>
              <a:rPr lang="es-GT" altLang="es-GT" sz="1400" smtClean="0">
                <a:solidFill>
                  <a:srgbClr val="002060"/>
                </a:solidFill>
              </a:rPr>
              <a:t>(</a:t>
            </a:r>
            <a:r>
              <a:rPr lang="es-GT" altLang="es-GT" sz="1400" smtClean="0"/>
              <a:t>Preguntas de selección múltiple, </a:t>
            </a:r>
            <a:r>
              <a:rPr lang="es-GT" altLang="es-GT" sz="1400" b="1" smtClean="0">
                <a:solidFill>
                  <a:srgbClr val="002060"/>
                </a:solidFill>
              </a:rPr>
              <a:t>cinco</a:t>
            </a:r>
            <a:r>
              <a:rPr lang="es-GT" altLang="es-GT" sz="1400" smtClean="0"/>
              <a:t> para clases normales de licenciatura y </a:t>
            </a:r>
            <a:r>
              <a:rPr lang="es-GT" altLang="es-GT" sz="1400" b="1" smtClean="0">
                <a:solidFill>
                  <a:srgbClr val="002060"/>
                </a:solidFill>
              </a:rPr>
              <a:t>diez</a:t>
            </a:r>
            <a:r>
              <a:rPr lang="es-GT" altLang="es-GT" sz="1400" smtClean="0"/>
              <a:t> preguntas para posgrados, clínicas jurídicas, inducción para preparación de exámenes privados o técnicos profesionales de graduación y tareas o laboratorios) </a:t>
            </a:r>
            <a:r>
              <a:rPr lang="es-GT" altLang="es-GT" sz="1400" b="1" smtClean="0">
                <a:solidFill>
                  <a:srgbClr val="002060"/>
                </a:solidFill>
              </a:rPr>
              <a:t>NO INCLUIR LAS RESPUESTAS EN ESTA DIAPOSITIVA</a:t>
            </a:r>
            <a:r>
              <a:rPr lang="es-GT" altLang="es-GT" sz="1400" smtClean="0"/>
              <a:t/>
            </a:r>
            <a:br>
              <a:rPr lang="es-GT" altLang="es-GT" sz="1400" smtClean="0"/>
            </a:br>
            <a:endParaRPr lang="es-GT" altLang="es-GT" sz="1400" smtClean="0">
              <a:solidFill>
                <a:srgbClr val="002060"/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395288" y="1635125"/>
          <a:ext cx="8424862" cy="3338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8"/>
                <a:gridCol w="6977054"/>
              </a:tblGrid>
              <a:tr h="731448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Semana y número de pregunta</a:t>
                      </a:r>
                      <a:r>
                        <a:rPr lang="es-ES" sz="1400" baseline="0" dirty="0" smtClean="0"/>
                        <a:t> </a:t>
                      </a:r>
                      <a:endParaRPr lang="es-ES" sz="1400" dirty="0"/>
                    </a:p>
                  </a:txBody>
                  <a:tcPr marL="91434" marR="91434" marT="45678" marB="45678"/>
                </a:tc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Pregunta</a:t>
                      </a:r>
                      <a:r>
                        <a:rPr lang="es-ES" sz="1400" baseline="0" dirty="0" smtClean="0"/>
                        <a:t> (No incluye las respuestas)</a:t>
                      </a:r>
                      <a:endParaRPr lang="es-ES" sz="1400" dirty="0"/>
                    </a:p>
                  </a:txBody>
                  <a:tcPr marL="91434" marR="91434" marT="45678" marB="45678"/>
                </a:tc>
              </a:tr>
              <a:tr h="258999">
                <a:tc>
                  <a:txBody>
                    <a:bodyPr/>
                    <a:lstStyle/>
                    <a:p>
                      <a:r>
                        <a:rPr lang="es-ES" sz="1100" b="1" dirty="0" smtClean="0"/>
                        <a:t>&lt;semana&gt;1</a:t>
                      </a:r>
                      <a:endParaRPr lang="es-ES" sz="1100" b="1" dirty="0"/>
                    </a:p>
                  </a:txBody>
                  <a:tcPr marL="91434" marR="91434" marT="45678" marB="45678"/>
                </a:tc>
                <a:tc>
                  <a:txBody>
                    <a:bodyPr/>
                    <a:lstStyle/>
                    <a:p>
                      <a:endParaRPr lang="es-ES" sz="800" dirty="0"/>
                    </a:p>
                  </a:txBody>
                  <a:tcPr marL="91434" marR="91434" marT="45678" marB="45678"/>
                </a:tc>
              </a:tr>
              <a:tr h="258999">
                <a:tc>
                  <a:txBody>
                    <a:bodyPr/>
                    <a:lstStyle/>
                    <a:p>
                      <a:pPr marL="0" marR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dirty="0" smtClean="0"/>
                        <a:t>&lt;semana&gt;2</a:t>
                      </a:r>
                    </a:p>
                  </a:txBody>
                  <a:tcPr marL="91434" marR="91434" marT="45678" marB="45678"/>
                </a:tc>
                <a:tc>
                  <a:txBody>
                    <a:bodyPr/>
                    <a:lstStyle/>
                    <a:p>
                      <a:endParaRPr lang="es-ES" sz="800" dirty="0"/>
                    </a:p>
                  </a:txBody>
                  <a:tcPr marL="91434" marR="91434" marT="45678" marB="45678"/>
                </a:tc>
              </a:tr>
              <a:tr h="258999">
                <a:tc>
                  <a:txBody>
                    <a:bodyPr/>
                    <a:lstStyle/>
                    <a:p>
                      <a:r>
                        <a:rPr lang="es-ES" sz="1100" b="1" dirty="0" smtClean="0"/>
                        <a:t>&lt;semana&gt;3</a:t>
                      </a:r>
                      <a:endParaRPr lang="es-ES" sz="1100" b="1" dirty="0"/>
                    </a:p>
                  </a:txBody>
                  <a:tcPr marL="91434" marR="91434" marT="45678" marB="45678"/>
                </a:tc>
                <a:tc>
                  <a:txBody>
                    <a:bodyPr/>
                    <a:lstStyle/>
                    <a:p>
                      <a:endParaRPr lang="es-ES" sz="800" dirty="0"/>
                    </a:p>
                  </a:txBody>
                  <a:tcPr marL="91434" marR="91434" marT="45678" marB="45678"/>
                </a:tc>
              </a:tr>
              <a:tr h="260967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dirty="0" smtClean="0"/>
                        <a:t>&lt;semana&gt;4</a:t>
                      </a:r>
                    </a:p>
                  </a:txBody>
                  <a:tcPr marL="91434" marR="91434" marT="45678" marB="45678"/>
                </a:tc>
                <a:tc>
                  <a:txBody>
                    <a:bodyPr/>
                    <a:lstStyle/>
                    <a:p>
                      <a:endParaRPr lang="es-ES" sz="800" dirty="0"/>
                    </a:p>
                  </a:txBody>
                  <a:tcPr marL="91434" marR="91434" marT="45678" marB="45678"/>
                </a:tc>
              </a:tr>
              <a:tr h="258999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dirty="0" smtClean="0"/>
                        <a:t>&lt;semana&gt;5</a:t>
                      </a:r>
                    </a:p>
                  </a:txBody>
                  <a:tcPr marL="91434" marR="91434" marT="45678" marB="45678"/>
                </a:tc>
                <a:tc>
                  <a:txBody>
                    <a:bodyPr/>
                    <a:lstStyle/>
                    <a:p>
                      <a:endParaRPr lang="es-ES" sz="800" dirty="0"/>
                    </a:p>
                  </a:txBody>
                  <a:tcPr marL="91434" marR="91434" marT="45678" marB="45678"/>
                </a:tc>
              </a:tr>
              <a:tr h="258999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dirty="0" smtClean="0"/>
                        <a:t>&lt;semana&gt;6</a:t>
                      </a:r>
                    </a:p>
                  </a:txBody>
                  <a:tcPr marL="91434" marR="91434" marT="45678" marB="45678"/>
                </a:tc>
                <a:tc>
                  <a:txBody>
                    <a:bodyPr/>
                    <a:lstStyle/>
                    <a:p>
                      <a:endParaRPr lang="es-ES" sz="800" dirty="0"/>
                    </a:p>
                  </a:txBody>
                  <a:tcPr marL="91434" marR="91434" marT="45678" marB="45678"/>
                </a:tc>
              </a:tr>
              <a:tr h="258999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dirty="0" smtClean="0"/>
                        <a:t>&lt;semana&gt;7</a:t>
                      </a:r>
                    </a:p>
                  </a:txBody>
                  <a:tcPr marL="91434" marR="91434" marT="45678" marB="45678"/>
                </a:tc>
                <a:tc>
                  <a:txBody>
                    <a:bodyPr/>
                    <a:lstStyle/>
                    <a:p>
                      <a:endParaRPr lang="es-ES" sz="800" dirty="0"/>
                    </a:p>
                  </a:txBody>
                  <a:tcPr marL="91434" marR="91434" marT="45678" marB="45678"/>
                </a:tc>
              </a:tr>
              <a:tr h="274105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dirty="0" smtClean="0"/>
                        <a:t>&lt;semana&gt;8</a:t>
                      </a:r>
                    </a:p>
                  </a:txBody>
                  <a:tcPr marL="91434" marR="91434" marT="45678" marB="45678"/>
                </a:tc>
                <a:tc>
                  <a:txBody>
                    <a:bodyPr/>
                    <a:lstStyle/>
                    <a:p>
                      <a:endParaRPr lang="es-ES" sz="800" dirty="0"/>
                    </a:p>
                  </a:txBody>
                  <a:tcPr marL="91434" marR="91434" marT="45678" marB="45678"/>
                </a:tc>
              </a:tr>
              <a:tr h="258999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dirty="0" smtClean="0"/>
                        <a:t>&lt;semana&gt;9</a:t>
                      </a:r>
                    </a:p>
                  </a:txBody>
                  <a:tcPr marL="91434" marR="91434" marT="45678" marB="45678"/>
                </a:tc>
                <a:tc>
                  <a:txBody>
                    <a:bodyPr/>
                    <a:lstStyle/>
                    <a:p>
                      <a:endParaRPr lang="es-ES" sz="800" dirty="0"/>
                    </a:p>
                  </a:txBody>
                  <a:tcPr marL="91434" marR="91434" marT="45678" marB="45678"/>
                </a:tc>
              </a:tr>
              <a:tr h="258999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dirty="0" smtClean="0"/>
                        <a:t>&lt;semana&gt;10</a:t>
                      </a:r>
                    </a:p>
                  </a:txBody>
                  <a:tcPr marL="91434" marR="91434" marT="45678" marB="45678"/>
                </a:tc>
                <a:tc>
                  <a:txBody>
                    <a:bodyPr/>
                    <a:lstStyle/>
                    <a:p>
                      <a:endParaRPr lang="es-ES" sz="800" dirty="0"/>
                    </a:p>
                  </a:txBody>
                  <a:tcPr marL="91434" marR="91434" marT="45678" marB="45678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-oficial-presentaciones-PowerPoint-14-julio-2020" id="{D77095E3-4B19-465C-9781-6AB615F6230D}" vid="{1A95E2E0-B622-4C7E-B752-50851328C0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Plantilla-oficial-presentaciones-PowerPoint-14-julio-2020</Template>
  <TotalTime>0</TotalTime>
  <Words>100</Words>
  <Application>Microsoft Office PowerPoint</Application>
  <PresentationFormat>Presentación en pantalla (16:9)</PresentationFormat>
  <Paragraphs>21</Paragraphs>
  <Slides>10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Eras Demi ITC</vt:lpstr>
      <vt:lpstr>Tema de Office</vt:lpstr>
      <vt:lpstr>Curso:</vt:lpstr>
      <vt:lpstr>Objetivo de la clase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Preguntas para estudio (Preguntas de selección múltiple, cinco para clases normales de licenciatura y diez preguntas para posgrados, clínicas jurídicas, inducción para preparación de exámenes privados o técnicos profesionales de graduación y tareas o laboratorios) NO INCLUIR LAS RESPUESTAS EN ESTA DIAPOSITIVA 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Curso:</dc:title>
  <dc:creator>USUARIO</dc:creator>
  <cp:lastModifiedBy>USUARIO</cp:lastModifiedBy>
  <cp:revision>1</cp:revision>
  <dcterms:created xsi:type="dcterms:W3CDTF">2020-07-14T20:30:29Z</dcterms:created>
  <dcterms:modified xsi:type="dcterms:W3CDTF">2020-07-14T20:31:00Z</dcterms:modified>
</cp:coreProperties>
</file>